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8" r:id="rId6"/>
    <p:sldId id="261" r:id="rId7"/>
    <p:sldId id="264" r:id="rId8"/>
    <p:sldId id="267" r:id="rId9"/>
    <p:sldId id="270" r:id="rId10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B6602-13C1-4F0D-A261-2101FDEC20A1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F40C8-303A-45D8-A874-46D3FFA507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132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B7E48-5A7E-F2C1-3FC9-BAAB9137A0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7638FA-E438-04D9-334E-EA36EDAF8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316A0B-103E-7389-2025-DDCA347E4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1F8989-4A83-49DA-1F36-FA71145E9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ED1F4C-9B0B-05EA-A929-8D99B283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605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86F260-6F10-C1CF-C1D5-C3F873367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B3B75C-C73B-9C0A-8263-9DF5857B8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7DFE7B-B59D-0F72-4AF6-6A2A08626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176DF4-4119-CE1F-9A6D-E5713F8E2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7899BA-49E6-A316-3DD1-154EB4A79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9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97775A-3CB5-22BD-056B-03CC801F9F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E025C1-364C-A99D-31DD-F75590299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1B79E-4679-EC0D-C605-FA737117D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C77200-0285-EEAF-AF67-06F725135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980ECF-886B-5B8F-8932-350289922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3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563AF8-E13C-1E44-3458-7C404F94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CD1E80-2AE1-A14E-6CE4-7AF9E8D26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5B9ABA-EC7D-8E5C-AD99-0A3C6BF22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674A75-78F3-AC3D-4ECA-BE839CBED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D98559-714D-50C2-AA00-D187C757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91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297CB8-4CB9-72A7-2FD6-B289D6B6F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AFEE6E-8287-4606-59F3-7AAFB5CE8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9430C0-F5EE-EDD4-8D28-458240480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08D1D0-13A3-1A91-CB4F-0714BB0B9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C1CC23-5FC8-E916-149E-6C71FCBEB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39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37521F-72C9-F065-1B26-029E8B1CB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15DE41-9694-67C7-0EDC-FEDD8C7AE2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18C477-BA42-AA4C-4EB2-782C8CF21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2F2FC2-A7FD-7490-62BC-74474000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48B12C-0CA8-5F6E-C8C1-416D4CFE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92ACC2-B957-2976-7973-403B5675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21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6851A8-9D4E-D06A-7822-E280818AD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7158C1-9862-EFAE-C606-1B2565DA0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0F0F7F-8D13-3EA0-F8BC-E1271F469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5A0EAD-B497-6BCD-C0C0-1CC8D2E00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F5285BD-1606-BAA4-0297-637CE8859B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AA4EE05-921C-C842-B412-0C388E356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79CADD-54A8-D5BA-CC87-D7B831F4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7F39A59-AC6F-6DD3-BDDF-2FA1EF91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50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C8B0C1-8C3E-34C9-24DB-91F8A1C4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F72312-2C59-3A34-A14F-14DF1C45B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0A1E165-65BE-5B08-7ACB-A59021446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DBFF38-ECB5-09FF-248E-5EFD2057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539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98DC3A-C76E-44C5-429D-7974D1500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EEF77A1-CED5-74BF-45B4-5DA7927F2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000D83-1CAD-F0DC-270D-2D346F89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1590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D99EF-62CE-77D9-D83E-0CEB33736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518FB2-589F-54A8-742C-7D1421BA4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C43405-D51B-984A-92C4-D6F9C3552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B9E768-B3F2-C712-FF9C-EAC1B1627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4470D5-95F2-C26F-EE82-5C8818A0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CBB309-FD98-1A93-8F21-FED074339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313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5FFCC-29DE-F469-91C0-1A3A638B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3CEABC0-2B5C-9B8A-945F-DFDC8519A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4D77BCA-0FA5-8E1E-276B-5C76FD61E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7F7DD0-5D56-F4E7-D795-DAFD62E4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11D488-F5B4-43AE-6D59-5661E388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3EF206-38E1-8F62-D2AC-35565C49E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01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12AD9C1-C78A-1383-278A-4C263A062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C044AA-50B0-E8F4-31E1-3399CC963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152406-8A99-1718-54F4-18F661A7C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A1EF0D-95F4-4D7F-BACD-7BCE32AF5DAA}" type="datetimeFigureOut">
              <a:rPr lang="es-ES" smtClean="0"/>
              <a:t>19/02/2025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FEA0E5-2FB7-39C8-8081-ABAF64053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FA753C-23F2-4195-59D1-84BCEB31C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356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o 16">
            <a:extLst>
              <a:ext uri="{FF2B5EF4-FFF2-40B4-BE49-F238E27FC236}">
                <a16:creationId xmlns:a16="http://schemas.microsoft.com/office/drawing/2014/main" id="{40FD1050-086D-32C9-B096-D91132376A10}"/>
              </a:ext>
            </a:extLst>
          </p:cNvPr>
          <p:cNvGrpSpPr/>
          <p:nvPr/>
        </p:nvGrpSpPr>
        <p:grpSpPr>
          <a:xfrm>
            <a:off x="4101766" y="1437605"/>
            <a:ext cx="3988468" cy="4635929"/>
            <a:chOff x="6766560" y="831127"/>
            <a:chExt cx="4586226" cy="5330723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10800000">
              <a:off x="6859475" y="904667"/>
              <a:ext cx="4267873" cy="2198452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1DF7B55C-8C44-489D-1BDD-5B1F99E5AE8B}"/>
                </a:ext>
              </a:extLst>
            </p:cNvPr>
            <p:cNvSpPr/>
            <p:nvPr/>
          </p:nvSpPr>
          <p:spPr>
            <a:xfrm>
              <a:off x="6766560" y="831127"/>
              <a:ext cx="4479938" cy="4552540"/>
            </a:xfrm>
            <a:prstGeom prst="rect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8083748">
              <a:off x="9269817" y="4078881"/>
              <a:ext cx="2787457" cy="1378481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16200000">
              <a:off x="9562144" y="1497753"/>
              <a:ext cx="2159465" cy="1067920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>
              <a:off x="6910401" y="4288253"/>
              <a:ext cx="3141072" cy="986006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8865251">
              <a:off x="9404700" y="2390895"/>
              <a:ext cx="1433345" cy="151313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5400000">
              <a:off x="5767661" y="2073460"/>
              <a:ext cx="4267873" cy="2112210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>
              <a:off x="7943431" y="3168302"/>
              <a:ext cx="2159465" cy="1067920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C3AC0AB-C19D-96B7-1EE4-E55674EAE70C}"/>
              </a:ext>
            </a:extLst>
          </p:cNvPr>
          <p:cNvSpPr txBox="1"/>
          <p:nvPr/>
        </p:nvSpPr>
        <p:spPr>
          <a:xfrm>
            <a:off x="228600" y="44020"/>
            <a:ext cx="311014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Tangram</a:t>
            </a:r>
          </a:p>
          <a:p>
            <a:r>
              <a:rPr lang="es-ES" dirty="0">
                <a:latin typeface="Aharoni" panose="020F0502020204030204" pitchFamily="2" charset="-79"/>
                <a:cs typeface="Aharoni" panose="020F0502020204030204" pitchFamily="2" charset="-79"/>
              </a:rPr>
              <a:t>Animales y guardianes,</a:t>
            </a:r>
          </a:p>
          <a:p>
            <a:r>
              <a:rPr lang="es-ES" dirty="0">
                <a:latin typeface="Aharoni" panose="020F0502020204030204" pitchFamily="2" charset="-79"/>
                <a:cs typeface="Aharoni" panose="020F0502020204030204" pitchFamily="2" charset="-79"/>
              </a:rPr>
              <a:t>héroes con grandes planes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upo 20">
            <a:extLst>
              <a:ext uri="{FF2B5EF4-FFF2-40B4-BE49-F238E27FC236}">
                <a16:creationId xmlns:a16="http://schemas.microsoft.com/office/drawing/2014/main" id="{DEF3F3AC-477C-F56B-EB5F-92E1920E0D71}"/>
              </a:ext>
            </a:extLst>
          </p:cNvPr>
          <p:cNvGrpSpPr/>
          <p:nvPr/>
        </p:nvGrpSpPr>
        <p:grpSpPr>
          <a:xfrm>
            <a:off x="410966" y="5842668"/>
            <a:ext cx="11557049" cy="677108"/>
            <a:chOff x="410966" y="5842668"/>
            <a:chExt cx="11557049" cy="677108"/>
          </a:xfrm>
        </p:grpSpPr>
        <p:pic>
          <p:nvPicPr>
            <p:cNvPr id="1032" name="Picture 8">
              <a:extLst>
                <a:ext uri="{FF2B5EF4-FFF2-40B4-BE49-F238E27FC236}">
                  <a16:creationId xmlns:a16="http://schemas.microsoft.com/office/drawing/2014/main" id="{8D5E20A9-5686-1943-E269-3E68D47BAE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887E31FE-FEEF-F118-6EA6-3F490A3EED7B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7545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Lince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284AD6ED-CA2C-ACAD-F9DC-2BC2F48AC062}"/>
              </a:ext>
            </a:extLst>
          </p:cNvPr>
          <p:cNvGrpSpPr/>
          <p:nvPr/>
        </p:nvGrpSpPr>
        <p:grpSpPr>
          <a:xfrm rot="16200000">
            <a:off x="2883531" y="-350689"/>
            <a:ext cx="6424937" cy="6971550"/>
            <a:chOff x="3872969" y="656052"/>
            <a:chExt cx="4859489" cy="5275482"/>
          </a:xfrm>
          <a:solidFill>
            <a:schemeClr val="tx1"/>
          </a:solidFill>
        </p:grpSpPr>
        <p:sp>
          <p:nvSpPr>
            <p:cNvPr id="5" name="Triángulo isósceles 4">
              <a:extLst>
                <a:ext uri="{FF2B5EF4-FFF2-40B4-BE49-F238E27FC236}">
                  <a16:creationId xmlns:a16="http://schemas.microsoft.com/office/drawing/2014/main" id="{E0DCB4D0-B3D4-10D8-8739-47D0C40C7913}"/>
                </a:ext>
              </a:extLst>
            </p:cNvPr>
            <p:cNvSpPr/>
            <p:nvPr/>
          </p:nvSpPr>
          <p:spPr>
            <a:xfrm rot="8100000">
              <a:off x="4994625" y="4489021"/>
              <a:ext cx="2800362" cy="1442513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Triángulo isósceles 7">
              <a:extLst>
                <a:ext uri="{FF2B5EF4-FFF2-40B4-BE49-F238E27FC236}">
                  <a16:creationId xmlns:a16="http://schemas.microsoft.com/office/drawing/2014/main" id="{0D7534E1-1C13-60C2-ED82-526A5F7BFA22}"/>
                </a:ext>
              </a:extLst>
            </p:cNvPr>
            <p:cNvSpPr/>
            <p:nvPr/>
          </p:nvSpPr>
          <p:spPr>
            <a:xfrm rot="16200000">
              <a:off x="3979401" y="2685649"/>
              <a:ext cx="1828988" cy="904489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Triángulo isósceles 15">
              <a:extLst>
                <a:ext uri="{FF2B5EF4-FFF2-40B4-BE49-F238E27FC236}">
                  <a16:creationId xmlns:a16="http://schemas.microsoft.com/office/drawing/2014/main" id="{7109FF29-3B45-0224-5391-89C1AFDF56EA}"/>
                </a:ext>
              </a:extLst>
            </p:cNvPr>
            <p:cNvSpPr/>
            <p:nvPr/>
          </p:nvSpPr>
          <p:spPr>
            <a:xfrm rot="5400000">
              <a:off x="3514861" y="1014160"/>
              <a:ext cx="1416930" cy="700714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Diagrama de flujo: datos 11">
              <a:extLst>
                <a:ext uri="{FF2B5EF4-FFF2-40B4-BE49-F238E27FC236}">
                  <a16:creationId xmlns:a16="http://schemas.microsoft.com/office/drawing/2014/main" id="{86270520-A8ED-150A-3192-5C3000CD46D4}"/>
                </a:ext>
              </a:extLst>
            </p:cNvPr>
            <p:cNvSpPr/>
            <p:nvPr/>
          </p:nvSpPr>
          <p:spPr>
            <a:xfrm rot="19819743">
              <a:off x="6671446" y="4584641"/>
              <a:ext cx="2061012" cy="646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8AEEC942-BF12-A22C-741A-1EAC54777B5B}"/>
                </a:ext>
              </a:extLst>
            </p:cNvPr>
            <p:cNvSpPr/>
            <p:nvPr/>
          </p:nvSpPr>
          <p:spPr>
            <a:xfrm rot="18865251">
              <a:off x="4192208" y="1576563"/>
              <a:ext cx="940488" cy="99284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Triángulo isósceles 18">
              <a:extLst>
                <a:ext uri="{FF2B5EF4-FFF2-40B4-BE49-F238E27FC236}">
                  <a16:creationId xmlns:a16="http://schemas.microsoft.com/office/drawing/2014/main" id="{8304DF4B-CB90-0547-F394-717F8C2171DA}"/>
                </a:ext>
              </a:extLst>
            </p:cNvPr>
            <p:cNvSpPr/>
            <p:nvPr/>
          </p:nvSpPr>
          <p:spPr>
            <a:xfrm rot="5400000">
              <a:off x="4715404" y="2953515"/>
              <a:ext cx="2800361" cy="1385925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Triángulo isósceles 19">
              <a:extLst>
                <a:ext uri="{FF2B5EF4-FFF2-40B4-BE49-F238E27FC236}">
                  <a16:creationId xmlns:a16="http://schemas.microsoft.com/office/drawing/2014/main" id="{53424D43-9915-52B3-F09C-86D5A1D965B9}"/>
                </a:ext>
              </a:extLst>
            </p:cNvPr>
            <p:cNvSpPr/>
            <p:nvPr/>
          </p:nvSpPr>
          <p:spPr>
            <a:xfrm rot="16200000">
              <a:off x="4393111" y="1014161"/>
              <a:ext cx="1416932" cy="700715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21" name="Picture 6">
            <a:extLst>
              <a:ext uri="{FF2B5EF4-FFF2-40B4-BE49-F238E27FC236}">
                <a16:creationId xmlns:a16="http://schemas.microsoft.com/office/drawing/2014/main" id="{F3012A86-3981-537D-2426-1FF1053D3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D32C181C-9036-006C-EC83-C25F37525094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4" name="Picture 8">
              <a:extLst>
                <a:ext uri="{FF2B5EF4-FFF2-40B4-BE49-F238E27FC236}">
                  <a16:creationId xmlns:a16="http://schemas.microsoft.com/office/drawing/2014/main" id="{72B1D68D-90F6-671A-9FF9-036DE3BDB8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584DFF2A-B2CE-952A-D0E6-6F88DFA686B4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64438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4384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Tortuga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2654EEE-8362-8D76-196E-8CD19052157F}"/>
              </a:ext>
            </a:extLst>
          </p:cNvPr>
          <p:cNvSpPr/>
          <p:nvPr/>
        </p:nvSpPr>
        <p:spPr>
          <a:xfrm rot="16200000">
            <a:off x="2443963" y="2610759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Triángulo isósceles 15">
            <a:extLst>
              <a:ext uri="{FF2B5EF4-FFF2-40B4-BE49-F238E27FC236}">
                <a16:creationId xmlns:a16="http://schemas.microsoft.com/office/drawing/2014/main" id="{C786302D-B158-6A8E-9545-EA60A9C35452}"/>
              </a:ext>
            </a:extLst>
          </p:cNvPr>
          <p:cNvSpPr/>
          <p:nvPr/>
        </p:nvSpPr>
        <p:spPr>
          <a:xfrm rot="5400000">
            <a:off x="5765899" y="5001002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Triángulo isósceles 16">
            <a:extLst>
              <a:ext uri="{FF2B5EF4-FFF2-40B4-BE49-F238E27FC236}">
                <a16:creationId xmlns:a16="http://schemas.microsoft.com/office/drawing/2014/main" id="{AAF96476-961B-AE61-3C4D-38F800AFDF0C}"/>
              </a:ext>
            </a:extLst>
          </p:cNvPr>
          <p:cNvSpPr/>
          <p:nvPr/>
        </p:nvSpPr>
        <p:spPr>
          <a:xfrm rot="1881289">
            <a:off x="2623241" y="1391347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iagrama de flujo: datos 11">
            <a:extLst>
              <a:ext uri="{FF2B5EF4-FFF2-40B4-BE49-F238E27FC236}">
                <a16:creationId xmlns:a16="http://schemas.microsoft.com/office/drawing/2014/main" id="{5A9A779A-AE05-F14D-FEC9-D7EC40383674}"/>
              </a:ext>
            </a:extLst>
          </p:cNvPr>
          <p:cNvSpPr/>
          <p:nvPr/>
        </p:nvSpPr>
        <p:spPr>
          <a:xfrm rot="18900000">
            <a:off x="5556848" y="920893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22BFF81-281B-0C53-7402-BFD4F83E26D8}"/>
              </a:ext>
            </a:extLst>
          </p:cNvPr>
          <p:cNvSpPr/>
          <p:nvPr/>
        </p:nvSpPr>
        <p:spPr>
          <a:xfrm rot="18865251">
            <a:off x="7495455" y="2919271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riángulo isósceles 19">
            <a:extLst>
              <a:ext uri="{FF2B5EF4-FFF2-40B4-BE49-F238E27FC236}">
                <a16:creationId xmlns:a16="http://schemas.microsoft.com/office/drawing/2014/main" id="{549772C9-C560-B294-6E32-62AB5EC8A48A}"/>
              </a:ext>
            </a:extLst>
          </p:cNvPr>
          <p:cNvSpPr/>
          <p:nvPr/>
        </p:nvSpPr>
        <p:spPr>
          <a:xfrm rot="5400000">
            <a:off x="4340234" y="2648641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riángulo isósceles 20">
            <a:extLst>
              <a:ext uri="{FF2B5EF4-FFF2-40B4-BE49-F238E27FC236}">
                <a16:creationId xmlns:a16="http://schemas.microsoft.com/office/drawing/2014/main" id="{CE1302DE-15F4-7AC4-3CF3-50E18F3D4686}"/>
              </a:ext>
            </a:extLst>
          </p:cNvPr>
          <p:cNvSpPr/>
          <p:nvPr/>
        </p:nvSpPr>
        <p:spPr>
          <a:xfrm rot="10011079">
            <a:off x="2355778" y="4608657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Picture 6">
            <a:extLst>
              <a:ext uri="{FF2B5EF4-FFF2-40B4-BE49-F238E27FC236}">
                <a16:creationId xmlns:a16="http://schemas.microsoft.com/office/drawing/2014/main" id="{0CC2EB5A-C771-96B6-C5F3-8C9727FE0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1F4CA881-2818-134D-92CD-5C3433A02032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6017D42D-158F-20A8-021E-EF81500DC5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F42C68A0-2CBA-F7E5-37B9-1BFBF76CF12A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98112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>
            <a:off x="6146511" y="1532247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855247" y="4858959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5654017" y="1954356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6200000">
            <a:off x="4294510" y="1563142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>
            <a:off x="5444057" y="3498263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2377484" y="1605904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5201843" y="546195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C3AC0AB-C19D-96B7-1EE4-E55674EAE70C}"/>
              </a:ext>
            </a:extLst>
          </p:cNvPr>
          <p:cNvSpPr txBox="1"/>
          <p:nvPr/>
        </p:nvSpPr>
        <p:spPr>
          <a:xfrm>
            <a:off x="228600" y="44020"/>
            <a:ext cx="21964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Halcón</a:t>
            </a:r>
            <a:endParaRPr lang="es-ES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A0FC7AEF-1594-6990-3EF3-0BFF34AD46C4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242B0943-8A25-75E4-B071-99948687DD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1BE2408E-A6E6-A3CE-C1D6-C74CB577EED1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37441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932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Conejo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150A3F0F-8D44-AABD-47F7-E30B341A1E17}"/>
              </a:ext>
            </a:extLst>
          </p:cNvPr>
          <p:cNvGrpSpPr/>
          <p:nvPr/>
        </p:nvGrpSpPr>
        <p:grpSpPr>
          <a:xfrm rot="16200000">
            <a:off x="5188723" y="-1332684"/>
            <a:ext cx="4998385" cy="8762521"/>
            <a:chOff x="2924345" y="79376"/>
            <a:chExt cx="4998385" cy="8762521"/>
          </a:xfrm>
          <a:solidFill>
            <a:schemeClr val="tx1"/>
          </a:solidFill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13500000">
              <a:off x="2640419" y="6037517"/>
              <a:ext cx="3702478" cy="1906281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13500000">
              <a:off x="3249475" y="705463"/>
              <a:ext cx="2417008" cy="1195863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13500000">
              <a:off x="5253698" y="4030150"/>
              <a:ext cx="1872473" cy="926444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 rot="19138189">
              <a:off x="5197778" y="79376"/>
              <a:ext cx="2724952" cy="854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6200000">
              <a:off x="5820928" y="1784193"/>
              <a:ext cx="1242855" cy="1312681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16200000">
              <a:off x="3019482" y="4091466"/>
              <a:ext cx="3700677" cy="1832390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 rot="7200000">
              <a:off x="2451330" y="4315491"/>
              <a:ext cx="1872476" cy="926445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6776373B-833D-D626-8460-8AA1F6CBD97F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5" name="Picture 8">
              <a:extLst>
                <a:ext uri="{FF2B5EF4-FFF2-40B4-BE49-F238E27FC236}">
                  <a16:creationId xmlns:a16="http://schemas.microsoft.com/office/drawing/2014/main" id="{93A5870C-2B42-BD38-2602-5522147475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2E392D3E-5EA4-19E4-87AB-CAC6FAC87420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43935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Rana</a:t>
            </a:r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10800000">
            <a:off x="3744018" y="2604666"/>
            <a:ext cx="3702478" cy="190628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374238" y="1322143"/>
            <a:ext cx="2417008" cy="119586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>
            <a:off x="3648681" y="276668"/>
            <a:ext cx="1872473" cy="926444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0800000">
            <a:off x="5193792" y="5274395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3465251">
            <a:off x="5921846" y="550090"/>
            <a:ext cx="1242855" cy="13126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5008426" y="3375910"/>
            <a:ext cx="3700677" cy="183239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3659974" y="1272195"/>
            <a:ext cx="1872476" cy="926445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9A971DE2-FFF3-92B7-E8FD-99808CDF1EAD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68B1C35A-CB08-AB55-DB71-F03DB2BA57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E5F2CAB-62D2-2660-4C62-834F7B1377B0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162240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4BA1FDD5035644A4096203FDD0A9E5" ma:contentTypeVersion="11" ma:contentTypeDescription="Crear nuevo documento." ma:contentTypeScope="" ma:versionID="2a182bcabab7deeb6b87ec648fddbb14">
  <xsd:schema xmlns:xsd="http://www.w3.org/2001/XMLSchema" xmlns:xs="http://www.w3.org/2001/XMLSchema" xmlns:p="http://schemas.microsoft.com/office/2006/metadata/properties" xmlns:ns2="12d0bc11-dcac-439c-9fda-cf33b60ffe66" targetNamespace="http://schemas.microsoft.com/office/2006/metadata/properties" ma:root="true" ma:fieldsID="6bb9e56767629f011bd663e6c995484a" ns2:_="">
    <xsd:import namespace="12d0bc11-dcac-439c-9fda-cf33b60ffe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0bc11-dcac-439c-9fda-cf33b60ffe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758c2e12-f89a-4233-af3c-91f3f7d133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d0bc11-dcac-439c-9fda-cf33b60ffe6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386F55-B7EA-4BC9-A977-2470F452BE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d0bc11-dcac-439c-9fda-cf33b60ffe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10B48C-2FDF-4E35-B225-1E665DF37066}">
  <ds:schemaRefs>
    <ds:schemaRef ds:uri="http://www.w3.org/XML/1998/namespace"/>
    <ds:schemaRef ds:uri="http://purl.org/dc/elements/1.1/"/>
    <ds:schemaRef ds:uri="12d0bc11-dcac-439c-9fda-cf33b60ffe66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DA60978-0A8C-4B53-B05B-85C352E5BA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294</Words>
  <Application>Microsoft Office PowerPoint</Application>
  <PresentationFormat>Panorámica</PresentationFormat>
  <Paragraphs>25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Aharoni</vt:lpstr>
      <vt:lpstr>Aptos</vt:lpstr>
      <vt:lpstr>Aptos Display</vt:lpstr>
      <vt:lpstr>Arial</vt:lpstr>
      <vt:lpstr>Helvetica LT Std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Pedro Manuel Moya Gómez Caraballo</dc:creator>
  <cp:lastModifiedBy>LUCIA FERNANDEZ PEREZ</cp:lastModifiedBy>
  <cp:revision>3</cp:revision>
  <cp:lastPrinted>2024-11-21T12:34:05Z</cp:lastPrinted>
  <dcterms:created xsi:type="dcterms:W3CDTF">2024-11-21T11:46:37Z</dcterms:created>
  <dcterms:modified xsi:type="dcterms:W3CDTF">2025-02-19T12:34:07Z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0x010100614BA1FDD5035644A4096203FDD0A9E5</vt:lpwstr>
  </property>
  <property fmtid="{D5CDD505-2E9C-101B-9397-08002B2CF9AE}" pid="3" name="MediaServiceImageTags">
    <vt:lpwstr/>
  </property>
</Properties>
</file>